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56" r:id="rId5"/>
    <p:sldId id="259" r:id="rId6"/>
    <p:sldId id="260" r:id="rId7"/>
    <p:sldId id="264" r:id="rId8"/>
    <p:sldId id="265" r:id="rId9"/>
    <p:sldId id="261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6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Veestraeten" userId="449b2539-d046-495f-b2bf-3f7ca8b2c49b" providerId="ADAL" clId="{269D1B85-0816-46D2-B1B9-A46AE16EA9FA}"/>
    <pc:docChg chg="undo custSel addSld delSld modSld">
      <pc:chgData name="Tim Veestraeten" userId="449b2539-d046-495f-b2bf-3f7ca8b2c49b" providerId="ADAL" clId="{269D1B85-0816-46D2-B1B9-A46AE16EA9FA}" dt="2021-08-27T10:50:50.966" v="3378" actId="114"/>
      <pc:docMkLst>
        <pc:docMk/>
      </pc:docMkLst>
      <pc:sldChg chg="addSp modSp">
        <pc:chgData name="Tim Veestraeten" userId="449b2539-d046-495f-b2bf-3f7ca8b2c49b" providerId="ADAL" clId="{269D1B85-0816-46D2-B1B9-A46AE16EA9FA}" dt="2021-08-25T11:19:42.610" v="3300" actId="1076"/>
        <pc:sldMkLst>
          <pc:docMk/>
          <pc:sldMk cId="3953195892" sldId="259"/>
        </pc:sldMkLst>
        <pc:spChg chg="mod">
          <ac:chgData name="Tim Veestraeten" userId="449b2539-d046-495f-b2bf-3f7ca8b2c49b" providerId="ADAL" clId="{269D1B85-0816-46D2-B1B9-A46AE16EA9FA}" dt="2021-08-25T07:12:52.493" v="25" actId="20577"/>
          <ac:spMkLst>
            <pc:docMk/>
            <pc:sldMk cId="3953195892" sldId="259"/>
            <ac:spMk id="2" creationId="{0E26CD2D-3403-6544-AA43-3FA2B297048A}"/>
          </ac:spMkLst>
        </pc:spChg>
        <pc:spChg chg="mod">
          <ac:chgData name="Tim Veestraeten" userId="449b2539-d046-495f-b2bf-3f7ca8b2c49b" providerId="ADAL" clId="{269D1B85-0816-46D2-B1B9-A46AE16EA9FA}" dt="2021-08-25T11:19:32.366" v="3299" actId="20577"/>
          <ac:spMkLst>
            <pc:docMk/>
            <pc:sldMk cId="3953195892" sldId="259"/>
            <ac:spMk id="3" creationId="{18761408-5153-4647-856A-B28F82DD38BE}"/>
          </ac:spMkLst>
        </pc:spChg>
        <pc:picChg chg="add mod">
          <ac:chgData name="Tim Veestraeten" userId="449b2539-d046-495f-b2bf-3f7ca8b2c49b" providerId="ADAL" clId="{269D1B85-0816-46D2-B1B9-A46AE16EA9FA}" dt="2021-08-25T11:19:42.610" v="3300" actId="1076"/>
          <ac:picMkLst>
            <pc:docMk/>
            <pc:sldMk cId="3953195892" sldId="259"/>
            <ac:picMk id="4098" creationId="{4058A2B8-F8AC-4851-986D-373EB32097C6}"/>
          </ac:picMkLst>
        </pc:picChg>
      </pc:sldChg>
      <pc:sldChg chg="addSp delSp modSp modNotesTx">
        <pc:chgData name="Tim Veestraeten" userId="449b2539-d046-495f-b2bf-3f7ca8b2c49b" providerId="ADAL" clId="{269D1B85-0816-46D2-B1B9-A46AE16EA9FA}" dt="2021-08-25T09:42:30.467" v="3023" actId="1582"/>
        <pc:sldMkLst>
          <pc:docMk/>
          <pc:sldMk cId="1910160679" sldId="260"/>
        </pc:sldMkLst>
        <pc:spChg chg="mod">
          <ac:chgData name="Tim Veestraeten" userId="449b2539-d046-495f-b2bf-3f7ca8b2c49b" providerId="ADAL" clId="{269D1B85-0816-46D2-B1B9-A46AE16EA9FA}" dt="2021-08-25T07:21:22.564" v="133" actId="20577"/>
          <ac:spMkLst>
            <pc:docMk/>
            <pc:sldMk cId="1910160679" sldId="260"/>
            <ac:spMk id="2" creationId="{B828D45F-8659-1949-94D6-CB8B81EDF1F3}"/>
          </ac:spMkLst>
        </pc:spChg>
        <pc:spChg chg="mod">
          <ac:chgData name="Tim Veestraeten" userId="449b2539-d046-495f-b2bf-3f7ca8b2c49b" providerId="ADAL" clId="{269D1B85-0816-46D2-B1B9-A46AE16EA9FA}" dt="2021-08-25T07:23:11.534" v="258" actId="20577"/>
          <ac:spMkLst>
            <pc:docMk/>
            <pc:sldMk cId="1910160679" sldId="260"/>
            <ac:spMk id="3" creationId="{EBB2E565-C621-1F41-8117-3AFA85F18EFA}"/>
          </ac:spMkLst>
        </pc:spChg>
        <pc:spChg chg="del">
          <ac:chgData name="Tim Veestraeten" userId="449b2539-d046-495f-b2bf-3f7ca8b2c49b" providerId="ADAL" clId="{269D1B85-0816-46D2-B1B9-A46AE16EA9FA}" dt="2021-08-25T07:21:25.362" v="134" actId="478"/>
          <ac:spMkLst>
            <pc:docMk/>
            <pc:sldMk cId="1910160679" sldId="260"/>
            <ac:spMk id="4" creationId="{1C77233F-E722-1546-8474-DC3FB9430155}"/>
          </ac:spMkLst>
        </pc:spChg>
        <pc:spChg chg="add mod">
          <ac:chgData name="Tim Veestraeten" userId="449b2539-d046-495f-b2bf-3f7ca8b2c49b" providerId="ADAL" clId="{269D1B85-0816-46D2-B1B9-A46AE16EA9FA}" dt="2021-08-25T09:41:58.256" v="3016" actId="1076"/>
          <ac:spMkLst>
            <pc:docMk/>
            <pc:sldMk cId="1910160679" sldId="260"/>
            <ac:spMk id="6" creationId="{04CE22FB-2FD2-4BB5-81FE-3FA79A1BCA11}"/>
          </ac:spMkLst>
        </pc:spChg>
        <pc:spChg chg="add mod">
          <ac:chgData name="Tim Veestraeten" userId="449b2539-d046-495f-b2bf-3f7ca8b2c49b" providerId="ADAL" clId="{269D1B85-0816-46D2-B1B9-A46AE16EA9FA}" dt="2021-08-25T09:42:06.400" v="3019" actId="1076"/>
          <ac:spMkLst>
            <pc:docMk/>
            <pc:sldMk cId="1910160679" sldId="260"/>
            <ac:spMk id="8" creationId="{8847A701-702F-4CFB-B27A-8E7F25742EAE}"/>
          </ac:spMkLst>
        </pc:spChg>
        <pc:picChg chg="add mod">
          <ac:chgData name="Tim Veestraeten" userId="449b2539-d046-495f-b2bf-3f7ca8b2c49b" providerId="ADAL" clId="{269D1B85-0816-46D2-B1B9-A46AE16EA9FA}" dt="2021-08-25T07:22:57.157" v="241" actId="14100"/>
          <ac:picMkLst>
            <pc:docMk/>
            <pc:sldMk cId="1910160679" sldId="260"/>
            <ac:picMk id="2050" creationId="{7C3285AC-A5FE-414B-8514-4DD9F12DDF96}"/>
          </ac:picMkLst>
        </pc:picChg>
        <pc:cxnChg chg="add mod">
          <ac:chgData name="Tim Veestraeten" userId="449b2539-d046-495f-b2bf-3f7ca8b2c49b" providerId="ADAL" clId="{269D1B85-0816-46D2-B1B9-A46AE16EA9FA}" dt="2021-08-25T09:42:25.330" v="3022" actId="1582"/>
          <ac:cxnSpMkLst>
            <pc:docMk/>
            <pc:sldMk cId="1910160679" sldId="260"/>
            <ac:cxnSpMk id="9" creationId="{B7F957B9-B93F-441B-9153-B2EAA692B2D7}"/>
          </ac:cxnSpMkLst>
        </pc:cxnChg>
        <pc:cxnChg chg="add mod">
          <ac:chgData name="Tim Veestraeten" userId="449b2539-d046-495f-b2bf-3f7ca8b2c49b" providerId="ADAL" clId="{269D1B85-0816-46D2-B1B9-A46AE16EA9FA}" dt="2021-08-25T09:42:30.467" v="3023" actId="1582"/>
          <ac:cxnSpMkLst>
            <pc:docMk/>
            <pc:sldMk cId="1910160679" sldId="260"/>
            <ac:cxnSpMk id="11" creationId="{AF3456F8-A911-4181-9F69-F8414BD06AF8}"/>
          </ac:cxnSpMkLst>
        </pc:cxnChg>
      </pc:sldChg>
      <pc:sldChg chg="addSp modSp">
        <pc:chgData name="Tim Veestraeten" userId="449b2539-d046-495f-b2bf-3f7ca8b2c49b" providerId="ADAL" clId="{269D1B85-0816-46D2-B1B9-A46AE16EA9FA}" dt="2021-08-27T10:30:36.927" v="3315" actId="5793"/>
        <pc:sldMkLst>
          <pc:docMk/>
          <pc:sldMk cId="1810607178" sldId="261"/>
        </pc:sldMkLst>
        <pc:spChg chg="mod">
          <ac:chgData name="Tim Veestraeten" userId="449b2539-d046-495f-b2bf-3f7ca8b2c49b" providerId="ADAL" clId="{269D1B85-0816-46D2-B1B9-A46AE16EA9FA}" dt="2021-08-25T08:14:46.843" v="1288" actId="20577"/>
          <ac:spMkLst>
            <pc:docMk/>
            <pc:sldMk cId="1810607178" sldId="261"/>
            <ac:spMk id="2" creationId="{61F378D3-D088-0F45-91E5-3FF9BB8A14E0}"/>
          </ac:spMkLst>
        </pc:spChg>
        <pc:spChg chg="mod">
          <ac:chgData name="Tim Veestraeten" userId="449b2539-d046-495f-b2bf-3f7ca8b2c49b" providerId="ADAL" clId="{269D1B85-0816-46D2-B1B9-A46AE16EA9FA}" dt="2021-08-25T09:18:32.905" v="1659" actId="1076"/>
          <ac:spMkLst>
            <pc:docMk/>
            <pc:sldMk cId="1810607178" sldId="261"/>
            <ac:spMk id="3" creationId="{96E9CE06-D76A-9542-87AF-D1F223130846}"/>
          </ac:spMkLst>
        </pc:spChg>
        <pc:spChg chg="mod">
          <ac:chgData name="Tim Veestraeten" userId="449b2539-d046-495f-b2bf-3f7ca8b2c49b" providerId="ADAL" clId="{269D1B85-0816-46D2-B1B9-A46AE16EA9FA}" dt="2021-08-25T09:46:20.568" v="3046" actId="20577"/>
          <ac:spMkLst>
            <pc:docMk/>
            <pc:sldMk cId="1810607178" sldId="261"/>
            <ac:spMk id="4" creationId="{2AFA4038-3684-5B49-8189-6D8ACAC45C13}"/>
          </ac:spMkLst>
        </pc:spChg>
        <pc:spChg chg="mod">
          <ac:chgData name="Tim Veestraeten" userId="449b2539-d046-495f-b2bf-3f7ca8b2c49b" providerId="ADAL" clId="{269D1B85-0816-46D2-B1B9-A46AE16EA9FA}" dt="2021-08-25T09:18:38.064" v="1660" actId="1076"/>
          <ac:spMkLst>
            <pc:docMk/>
            <pc:sldMk cId="1810607178" sldId="261"/>
            <ac:spMk id="5" creationId="{07A81CBB-9E95-7640-99C9-ADFFE5683E5D}"/>
          </ac:spMkLst>
        </pc:spChg>
        <pc:spChg chg="mod">
          <ac:chgData name="Tim Veestraeten" userId="449b2539-d046-495f-b2bf-3f7ca8b2c49b" providerId="ADAL" clId="{269D1B85-0816-46D2-B1B9-A46AE16EA9FA}" dt="2021-08-27T10:30:36.927" v="3315" actId="5793"/>
          <ac:spMkLst>
            <pc:docMk/>
            <pc:sldMk cId="1810607178" sldId="261"/>
            <ac:spMk id="6" creationId="{A82C918B-A775-BB4C-9533-9F211C7683CE}"/>
          </ac:spMkLst>
        </pc:spChg>
        <pc:picChg chg="add mod">
          <ac:chgData name="Tim Veestraeten" userId="449b2539-d046-495f-b2bf-3f7ca8b2c49b" providerId="ADAL" clId="{269D1B85-0816-46D2-B1B9-A46AE16EA9FA}" dt="2021-08-25T09:39:14.378" v="2838" actId="14100"/>
          <ac:picMkLst>
            <pc:docMk/>
            <pc:sldMk cId="1810607178" sldId="261"/>
            <ac:picMk id="3074" creationId="{875DF387-9858-45A5-8E2F-642EA7E8B859}"/>
          </ac:picMkLst>
        </pc:picChg>
      </pc:sldChg>
      <pc:sldChg chg="addSp modSp add">
        <pc:chgData name="Tim Veestraeten" userId="449b2539-d046-495f-b2bf-3f7ca8b2c49b" providerId="ADAL" clId="{269D1B85-0816-46D2-B1B9-A46AE16EA9FA}" dt="2021-08-25T09:45:04.776" v="3042" actId="20577"/>
        <pc:sldMkLst>
          <pc:docMk/>
          <pc:sldMk cId="2472014178" sldId="264"/>
        </pc:sldMkLst>
        <pc:spChg chg="mod">
          <ac:chgData name="Tim Veestraeten" userId="449b2539-d046-495f-b2bf-3f7ca8b2c49b" providerId="ADAL" clId="{269D1B85-0816-46D2-B1B9-A46AE16EA9FA}" dt="2021-08-25T07:24:18.798" v="402" actId="20577"/>
          <ac:spMkLst>
            <pc:docMk/>
            <pc:sldMk cId="2472014178" sldId="264"/>
            <ac:spMk id="2" creationId="{0E26CD2D-3403-6544-AA43-3FA2B297048A}"/>
          </ac:spMkLst>
        </pc:spChg>
        <pc:spChg chg="mod">
          <ac:chgData name="Tim Veestraeten" userId="449b2539-d046-495f-b2bf-3f7ca8b2c49b" providerId="ADAL" clId="{269D1B85-0816-46D2-B1B9-A46AE16EA9FA}" dt="2021-08-25T09:45:04.776" v="3042" actId="20577"/>
          <ac:spMkLst>
            <pc:docMk/>
            <pc:sldMk cId="2472014178" sldId="264"/>
            <ac:spMk id="3" creationId="{18761408-5153-4647-856A-B28F82DD38BE}"/>
          </ac:spMkLst>
        </pc:spChg>
        <pc:picChg chg="add mod">
          <ac:chgData name="Tim Veestraeten" userId="449b2539-d046-495f-b2bf-3f7ca8b2c49b" providerId="ADAL" clId="{269D1B85-0816-46D2-B1B9-A46AE16EA9FA}" dt="2021-08-25T09:20:44.337" v="1719" actId="1076"/>
          <ac:picMkLst>
            <pc:docMk/>
            <pc:sldMk cId="2472014178" sldId="264"/>
            <ac:picMk id="5122" creationId="{7BAEE503-F696-4BBC-80F9-D32F0B37071B}"/>
          </ac:picMkLst>
        </pc:picChg>
      </pc:sldChg>
      <pc:sldChg chg="modSp add">
        <pc:chgData name="Tim Veestraeten" userId="449b2539-d046-495f-b2bf-3f7ca8b2c49b" providerId="ADAL" clId="{269D1B85-0816-46D2-B1B9-A46AE16EA9FA}" dt="2021-08-25T08:12:30.555" v="1014" actId="20577"/>
        <pc:sldMkLst>
          <pc:docMk/>
          <pc:sldMk cId="905093637" sldId="265"/>
        </pc:sldMkLst>
        <pc:spChg chg="mod">
          <ac:chgData name="Tim Veestraeten" userId="449b2539-d046-495f-b2bf-3f7ca8b2c49b" providerId="ADAL" clId="{269D1B85-0816-46D2-B1B9-A46AE16EA9FA}" dt="2021-08-25T07:56:14.052" v="785" actId="20577"/>
          <ac:spMkLst>
            <pc:docMk/>
            <pc:sldMk cId="905093637" sldId="265"/>
            <ac:spMk id="2" creationId="{0E26CD2D-3403-6544-AA43-3FA2B297048A}"/>
          </ac:spMkLst>
        </pc:spChg>
        <pc:spChg chg="mod">
          <ac:chgData name="Tim Veestraeten" userId="449b2539-d046-495f-b2bf-3f7ca8b2c49b" providerId="ADAL" clId="{269D1B85-0816-46D2-B1B9-A46AE16EA9FA}" dt="2021-08-25T08:12:30.555" v="1014" actId="20577"/>
          <ac:spMkLst>
            <pc:docMk/>
            <pc:sldMk cId="905093637" sldId="265"/>
            <ac:spMk id="3" creationId="{18761408-5153-4647-856A-B28F82DD38BE}"/>
          </ac:spMkLst>
        </pc:spChg>
      </pc:sldChg>
      <pc:sldChg chg="addSp modSp add">
        <pc:chgData name="Tim Veestraeten" userId="449b2539-d046-495f-b2bf-3f7ca8b2c49b" providerId="ADAL" clId="{269D1B85-0816-46D2-B1B9-A46AE16EA9FA}" dt="2021-08-27T10:50:50.966" v="3378" actId="114"/>
        <pc:sldMkLst>
          <pc:docMk/>
          <pc:sldMk cId="2521481370" sldId="266"/>
        </pc:sldMkLst>
        <pc:spChg chg="mod">
          <ac:chgData name="Tim Veestraeten" userId="449b2539-d046-495f-b2bf-3f7ca8b2c49b" providerId="ADAL" clId="{269D1B85-0816-46D2-B1B9-A46AE16EA9FA}" dt="2021-08-25T09:33:13.457" v="2379" actId="1076"/>
          <ac:spMkLst>
            <pc:docMk/>
            <pc:sldMk cId="2521481370" sldId="266"/>
            <ac:spMk id="2" creationId="{0E26CD2D-3403-6544-AA43-3FA2B297048A}"/>
          </ac:spMkLst>
        </pc:spChg>
        <pc:spChg chg="mod">
          <ac:chgData name="Tim Veestraeten" userId="449b2539-d046-495f-b2bf-3f7ca8b2c49b" providerId="ADAL" clId="{269D1B85-0816-46D2-B1B9-A46AE16EA9FA}" dt="2021-08-27T10:50:50.966" v="3378" actId="114"/>
          <ac:spMkLst>
            <pc:docMk/>
            <pc:sldMk cId="2521481370" sldId="266"/>
            <ac:spMk id="3" creationId="{18761408-5153-4647-856A-B28F82DD38BE}"/>
          </ac:spMkLst>
        </pc:spChg>
        <pc:picChg chg="add mod">
          <ac:chgData name="Tim Veestraeten" userId="449b2539-d046-495f-b2bf-3f7ca8b2c49b" providerId="ADAL" clId="{269D1B85-0816-46D2-B1B9-A46AE16EA9FA}" dt="2021-08-27T10:41:21.504" v="3328" actId="1076"/>
          <ac:picMkLst>
            <pc:docMk/>
            <pc:sldMk cId="2521481370" sldId="266"/>
            <ac:picMk id="6146" creationId="{9FD12C92-2BB4-4928-B689-3C9F2EC8E37A}"/>
          </ac:picMkLst>
        </pc:picChg>
      </pc:sldChg>
      <pc:sldChg chg="addSp delSp modSp add">
        <pc:chgData name="Tim Veestraeten" userId="449b2539-d046-495f-b2bf-3f7ca8b2c49b" providerId="ADAL" clId="{269D1B85-0816-46D2-B1B9-A46AE16EA9FA}" dt="2021-08-26T14:25:50.287" v="3313" actId="20577"/>
        <pc:sldMkLst>
          <pc:docMk/>
          <pc:sldMk cId="3309898383" sldId="267"/>
        </pc:sldMkLst>
        <pc:spChg chg="mod">
          <ac:chgData name="Tim Veestraeten" userId="449b2539-d046-495f-b2bf-3f7ca8b2c49b" providerId="ADAL" clId="{269D1B85-0816-46D2-B1B9-A46AE16EA9FA}" dt="2021-08-25T09:36:01.160" v="2567" actId="20577"/>
          <ac:spMkLst>
            <pc:docMk/>
            <pc:sldMk cId="3309898383" sldId="267"/>
            <ac:spMk id="2" creationId="{0E26CD2D-3403-6544-AA43-3FA2B297048A}"/>
          </ac:spMkLst>
        </pc:spChg>
        <pc:spChg chg="mod">
          <ac:chgData name="Tim Veestraeten" userId="449b2539-d046-495f-b2bf-3f7ca8b2c49b" providerId="ADAL" clId="{269D1B85-0816-46D2-B1B9-A46AE16EA9FA}" dt="2021-08-26T14:25:50.287" v="3313" actId="20577"/>
          <ac:spMkLst>
            <pc:docMk/>
            <pc:sldMk cId="3309898383" sldId="267"/>
            <ac:spMk id="3" creationId="{18761408-5153-4647-856A-B28F82DD38BE}"/>
          </ac:spMkLst>
        </pc:spChg>
        <pc:picChg chg="del">
          <ac:chgData name="Tim Veestraeten" userId="449b2539-d046-495f-b2bf-3f7ca8b2c49b" providerId="ADAL" clId="{269D1B85-0816-46D2-B1B9-A46AE16EA9FA}" dt="2021-08-25T09:34:41.544" v="2389" actId="478"/>
          <ac:picMkLst>
            <pc:docMk/>
            <pc:sldMk cId="3309898383" sldId="267"/>
            <ac:picMk id="6146" creationId="{9FD12C92-2BB4-4928-B689-3C9F2EC8E37A}"/>
          </ac:picMkLst>
        </pc:picChg>
        <pc:picChg chg="add mod">
          <ac:chgData name="Tim Veestraeten" userId="449b2539-d046-495f-b2bf-3f7ca8b2c49b" providerId="ADAL" clId="{269D1B85-0816-46D2-B1B9-A46AE16EA9FA}" dt="2021-08-25T09:38:55.513" v="2837" actId="14100"/>
          <ac:picMkLst>
            <pc:docMk/>
            <pc:sldMk cId="3309898383" sldId="267"/>
            <ac:picMk id="7170" creationId="{62448EFE-6DE7-4489-8146-B371195BC611}"/>
          </ac:picMkLst>
        </pc:picChg>
      </pc:sldChg>
      <pc:sldChg chg="addSp delSp modSp add">
        <pc:chgData name="Tim Veestraeten" userId="449b2539-d046-495f-b2bf-3f7ca8b2c49b" providerId="ADAL" clId="{269D1B85-0816-46D2-B1B9-A46AE16EA9FA}" dt="2021-08-25T10:03:28.994" v="3246" actId="20577"/>
        <pc:sldMkLst>
          <pc:docMk/>
          <pc:sldMk cId="2565111625" sldId="268"/>
        </pc:sldMkLst>
        <pc:spChg chg="mod">
          <ac:chgData name="Tim Veestraeten" userId="449b2539-d046-495f-b2bf-3f7ca8b2c49b" providerId="ADAL" clId="{269D1B85-0816-46D2-B1B9-A46AE16EA9FA}" dt="2021-08-25T10:02:32.527" v="3169" actId="20577"/>
          <ac:spMkLst>
            <pc:docMk/>
            <pc:sldMk cId="2565111625" sldId="268"/>
            <ac:spMk id="2" creationId="{0E26CD2D-3403-6544-AA43-3FA2B297048A}"/>
          </ac:spMkLst>
        </pc:spChg>
        <pc:spChg chg="mod">
          <ac:chgData name="Tim Veestraeten" userId="449b2539-d046-495f-b2bf-3f7ca8b2c49b" providerId="ADAL" clId="{269D1B85-0816-46D2-B1B9-A46AE16EA9FA}" dt="2021-08-25T09:59:51.997" v="3056" actId="27636"/>
          <ac:spMkLst>
            <pc:docMk/>
            <pc:sldMk cId="2565111625" sldId="268"/>
            <ac:spMk id="3" creationId="{18761408-5153-4647-856A-B28F82DD38BE}"/>
          </ac:spMkLst>
        </pc:spChg>
        <pc:spChg chg="add mod">
          <ac:chgData name="Tim Veestraeten" userId="449b2539-d046-495f-b2bf-3f7ca8b2c49b" providerId="ADAL" clId="{269D1B85-0816-46D2-B1B9-A46AE16EA9FA}" dt="2021-08-25T10:03:28.994" v="3246" actId="20577"/>
          <ac:spMkLst>
            <pc:docMk/>
            <pc:sldMk cId="2565111625" sldId="268"/>
            <ac:spMk id="7" creationId="{74CDA4D0-7D70-4401-9B78-AC335F851A57}"/>
          </ac:spMkLst>
        </pc:spChg>
        <pc:picChg chg="add mod modCrop">
          <ac:chgData name="Tim Veestraeten" userId="449b2539-d046-495f-b2bf-3f7ca8b2c49b" providerId="ADAL" clId="{269D1B85-0816-46D2-B1B9-A46AE16EA9FA}" dt="2021-08-25T10:01:16.889" v="3088" actId="14100"/>
          <ac:picMkLst>
            <pc:docMk/>
            <pc:sldMk cId="2565111625" sldId="268"/>
            <ac:picMk id="5" creationId="{973766C1-1BF0-401B-8B03-501CFFF1D631}"/>
          </ac:picMkLst>
        </pc:picChg>
        <pc:picChg chg="del">
          <ac:chgData name="Tim Veestraeten" userId="449b2539-d046-495f-b2bf-3f7ca8b2c49b" providerId="ADAL" clId="{269D1B85-0816-46D2-B1B9-A46AE16EA9FA}" dt="2021-08-25T09:59:48.967" v="3054" actId="478"/>
          <ac:picMkLst>
            <pc:docMk/>
            <pc:sldMk cId="2565111625" sldId="268"/>
            <ac:picMk id="6146" creationId="{9FD12C92-2BB4-4928-B689-3C9F2EC8E37A}"/>
          </ac:picMkLst>
        </pc:picChg>
        <pc:cxnChg chg="add mod">
          <ac:chgData name="Tim Veestraeten" userId="449b2539-d046-495f-b2bf-3f7ca8b2c49b" providerId="ADAL" clId="{269D1B85-0816-46D2-B1B9-A46AE16EA9FA}" dt="2021-08-25T10:03:26.144" v="3245" actId="14100"/>
          <ac:cxnSpMkLst>
            <pc:docMk/>
            <pc:sldMk cId="2565111625" sldId="268"/>
            <ac:cxnSpMk id="8" creationId="{778027E0-CADF-4D1A-99DE-69105226B41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88A42-0576-4C5E-AD81-CA46F126C919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D636F-85A0-4138-B513-1FFE3D9F1F3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88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Jammer genoeg staan hier geen extra middelen van de overheid tegenover,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6D636F-85A0-4138-B513-1FFE3D9F1F38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722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CA40F6-E3F2-6F4E-89B2-296B371A4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6207C7-DAB2-7146-89B2-2E36E4D19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5E9E39-918E-FD4D-B169-47E2203C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8F0C8B-B2E4-8F4D-A346-DC258EDE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F7AD15-73D1-234B-A15C-2AC364D1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886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55883-5E3D-B449-B0F7-BB12AA2F5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9FF20F-ABFD-3740-B610-7BAB297272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ED723C-ECB3-F14A-A64F-C4E896339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C13B5F-CB3B-5B44-93AA-F97FC63B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E7502F-AAEF-F74D-ADA8-56B5A0187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950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761CC2A-5BF5-CF4E-B2EC-4097DE128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E081C5-B6C8-3B40-8D61-116A48449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923B2A-F1AD-2B41-9249-54EEA046A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3F176F-DE75-DB4D-8361-A566E5487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174B5A6-89AE-6F4E-86A0-F500E311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6438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C1851-6834-4248-95CF-D9D8977C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BBF21C-7888-F744-98C4-32E10E796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9E45EB-2D97-124C-B581-9AF2D8D61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95B734-B463-0044-9FE3-F4D49A8D7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66A63A-D2AA-4C4D-B5C1-55EB9AF4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713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904A5-BA25-F047-89AE-6D9D44937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CF796A-044E-464B-BBBA-26829F365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B9FB3F-3288-C14D-823C-E9DBA2E25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5A842E-E708-7540-8F4F-739D385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767717-C778-1342-8708-A25AD2D9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311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2C411-42D7-774A-9398-91957876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0C5AF8-F1E2-5844-AB6F-E38618682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E65F973-BACF-024E-B6C4-51F893C01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5A7569-EF1A-6546-BFA6-B3764ECBB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B256BF6-9288-C54B-931D-5FB61595E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CD9F14-7416-8A48-9BFF-BDC713901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830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9A2F6-8352-E444-9C55-EF3263FE6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547B94-62C3-7448-88CD-7605FFB6B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4F211B-E876-8B47-8162-074CAA662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FEC11D0-401E-104F-83E9-F25700DCF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F7EE239-27B5-9D4C-8803-A731994A17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B00F287-3782-C94D-A4F1-2EF84C3B9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756CC5C-F7AB-5D42-9100-C1AF0AA4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94124C0-9B84-5447-8903-45E7ECA8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5877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006F9D-803A-7744-B40E-2B3B86C1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56EF43E-3540-7748-92F4-323F02D1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8ABC851-CD86-A74F-91AD-759FD0F3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9A54389-F6D1-CD4C-81FA-E1691CA3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646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5EBBDA0-A51A-2F4A-8503-740874532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A92FB24-AB49-6540-814F-88DD749B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FA0C857-1D9E-774D-89FD-E98BB29C1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675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FB5B0-5E6B-EB42-BC5A-8E7B51B8F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0C5369-C33B-EC46-9F64-5EC3C375A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46CA1F-1B0D-CD47-A6E0-E25C7EE70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3D6B0D-7012-0C4B-A534-F4B0194CE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C25A174-9C08-244C-A5EE-76EBF3B8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1341AE-BAEC-4847-899F-009BBA5F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397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E6F87-B771-8F4E-9A74-47189B06E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616D39-B1CB-994A-B30A-F4F5446E1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0862E0D-A8D5-1343-B2DE-2B05E3B7F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056BEB-6A07-6A46-9175-9B2363CE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D23468D-E585-D74A-84E5-CDC12F9EF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AF8591-A70A-8343-9A11-B8E23010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96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B666659-43C3-0B4E-A752-349D6CAF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38FE69-84E4-524B-8CE7-DE0A9085C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l-NL"/>
              <a:t>Tekststijl van het model bewerken
Tweede niveau
Derde niveau
Vierde niveau
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5D06F9-BEED-7C4F-B0C3-1BD0D9D21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27B8-6D30-A84A-AFDA-6A1FA4D707F6}" type="datetimeFigureOut">
              <a:rPr lang="nl-BE" smtClean="0"/>
              <a:t>27/08/2021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024466-51A6-B746-AC51-A781FDCF5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A196F28-AD15-C74B-99BC-EFEFE37A7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53B7-7AF4-9C48-B3B2-064F7E1D21B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8274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DACE3A-5D5A-9949-9060-0BFD35DEE3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(nieuw) decreet leerlingenbegeleiding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FF4D39-DB44-4645-947A-58D7F7478B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4B7C960-9FA3-A44C-A7C4-663B3E778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51087"/>
            <a:ext cx="12192000" cy="270691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29FDDA33-4520-D94D-AD5A-86D4F6950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3243" y="3790496"/>
            <a:ext cx="3118757" cy="3118757"/>
          </a:xfrm>
          <a:prstGeom prst="rect">
            <a:avLst/>
          </a:prstGeom>
        </p:spPr>
      </p:pic>
      <p:pic>
        <p:nvPicPr>
          <p:cNvPr id="1026" name="Picture 2" descr="Samen bouwen aan een hervormde leerlingenbegeleiding -">
            <a:extLst>
              <a:ext uri="{FF2B5EF4-FFF2-40B4-BE49-F238E27FC236}">
                <a16:creationId xmlns:a16="http://schemas.microsoft.com/office/drawing/2014/main" id="{884E7AD0-3E86-40B3-AFD2-0E4639C37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3565278"/>
            <a:ext cx="1905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9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6CD2D-3403-6544-AA43-3FA2B297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verandert er concreet?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61408-5153-4647-856A-B28F82DD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Het voeren van een beleid op leerlingenbegeleiding wordt een erkenningsvoorwaarde </a:t>
            </a:r>
            <a:r>
              <a:rPr lang="nl-BE" dirty="0">
                <a:sym typeface="Wingdings" panose="05000000000000000000" pitchFamily="2" charset="2"/>
              </a:rPr>
              <a:t> maakt deel uit van onderwijsinspectie.</a:t>
            </a:r>
            <a:endParaRPr lang="nl-BE" dirty="0"/>
          </a:p>
          <a:p>
            <a:r>
              <a:rPr lang="nl-BE" dirty="0"/>
              <a:t>Een secundaire school is verplicht om één of meer personeelsleden aan te wijzen die een extra opdracht hebben i.v.m. leerlingenbegeleiding.</a:t>
            </a:r>
          </a:p>
          <a:p>
            <a:r>
              <a:rPr lang="nl-BE" dirty="0"/>
              <a:t>Rol van het CLB: schoolondersteuning is niet langer (uitsluitend) een </a:t>
            </a:r>
            <a:br>
              <a:rPr lang="nl-BE" dirty="0"/>
            </a:br>
            <a:r>
              <a:rPr lang="nl-BE" dirty="0"/>
              <a:t>bevoegdheid van het CLB.</a:t>
            </a:r>
          </a:p>
          <a:p>
            <a:endParaRPr lang="nl-BE" dirty="0"/>
          </a:p>
        </p:txBody>
      </p:sp>
      <p:pic>
        <p:nvPicPr>
          <p:cNvPr id="4" name="Tijdelijke aanduiding voor inhoud 8">
            <a:extLst>
              <a:ext uri="{FF2B5EF4-FFF2-40B4-BE49-F238E27FC236}">
                <a16:creationId xmlns:a16="http://schemas.microsoft.com/office/drawing/2014/main" id="{D50EF01D-B182-F24B-AF68-48D96AEAD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  <p:pic>
        <p:nvPicPr>
          <p:cNvPr id="4098" name="Picture 2" descr="Hoe we ons denken over verandering moeten veranderen">
            <a:extLst>
              <a:ext uri="{FF2B5EF4-FFF2-40B4-BE49-F238E27FC236}">
                <a16:creationId xmlns:a16="http://schemas.microsoft.com/office/drawing/2014/main" id="{4058A2B8-F8AC-4851-986D-373EB320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878" y="4461126"/>
            <a:ext cx="3460422" cy="239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195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8D45F-8659-1949-94D6-CB8B81EDF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Een revolutie?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B2E565-C621-1F41-8117-3AFA85F18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573126" cy="4351338"/>
          </a:xfrm>
        </p:spPr>
        <p:txBody>
          <a:bodyPr/>
          <a:lstStyle/>
          <a:p>
            <a:r>
              <a:rPr lang="nl-BE" dirty="0"/>
              <a:t>Voor onze school verandert er (gelukkig) weinig!</a:t>
            </a:r>
          </a:p>
          <a:p>
            <a:r>
              <a:rPr lang="nl-BE" dirty="0"/>
              <a:t>We blijven werken volgens het zorgcontinuüm in fase 0 en 1</a:t>
            </a:r>
          </a:p>
          <a:p>
            <a:endParaRPr lang="nl-BE" dirty="0"/>
          </a:p>
        </p:txBody>
      </p:sp>
      <p:pic>
        <p:nvPicPr>
          <p:cNvPr id="5" name="Tijdelijke aanduiding voor inhoud 8">
            <a:extLst>
              <a:ext uri="{FF2B5EF4-FFF2-40B4-BE49-F238E27FC236}">
                <a16:creationId xmlns:a16="http://schemas.microsoft.com/office/drawing/2014/main" id="{595FD8DC-812B-EF4C-8047-DCBA12C4AF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  <p:pic>
        <p:nvPicPr>
          <p:cNvPr id="2050" name="Picture 2" descr="Zorgcontinuüm | Zelfstudiepakket OSOB">
            <a:extLst>
              <a:ext uri="{FF2B5EF4-FFF2-40B4-BE49-F238E27FC236}">
                <a16:creationId xmlns:a16="http://schemas.microsoft.com/office/drawing/2014/main" id="{7C3285AC-A5FE-414B-8514-4DD9F12DD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464" y="2900946"/>
            <a:ext cx="3882190" cy="390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4CE22FB-2FD2-4BB5-81FE-3FA79A1BCA11}"/>
              </a:ext>
            </a:extLst>
          </p:cNvPr>
          <p:cNvSpPr txBox="1"/>
          <p:nvPr/>
        </p:nvSpPr>
        <p:spPr>
          <a:xfrm>
            <a:off x="7235456" y="5325087"/>
            <a:ext cx="32409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opvolgen van alle leerlingen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samenwerken met ouders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zorgzaam handelen in de klas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847A701-702F-4CFB-B27A-8E7F25742EAE}"/>
              </a:ext>
            </a:extLst>
          </p:cNvPr>
          <p:cNvSpPr txBox="1"/>
          <p:nvPr/>
        </p:nvSpPr>
        <p:spPr>
          <a:xfrm>
            <a:off x="0" y="3351014"/>
            <a:ext cx="3387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Zorgoverleg nodig o.a. met CLB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Aanpak bepalen met </a:t>
            </a:r>
            <a:br>
              <a:rPr lang="nl-BE" dirty="0"/>
            </a:br>
            <a:r>
              <a:rPr lang="nl-BE" dirty="0"/>
              <a:t>verschillende actoren</a:t>
            </a: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id="{B7F957B9-B93F-441B-9153-B2EAA692B2D7}"/>
              </a:ext>
            </a:extLst>
          </p:cNvPr>
          <p:cNvCxnSpPr/>
          <p:nvPr/>
        </p:nvCxnSpPr>
        <p:spPr>
          <a:xfrm>
            <a:off x="6692261" y="5069150"/>
            <a:ext cx="1192719" cy="2559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AF3456F8-A911-4181-9F69-F8414BD06AF8}"/>
              </a:ext>
            </a:extLst>
          </p:cNvPr>
          <p:cNvCxnSpPr/>
          <p:nvPr/>
        </p:nvCxnSpPr>
        <p:spPr>
          <a:xfrm flipH="1" flipV="1">
            <a:off x="2672179" y="4146375"/>
            <a:ext cx="1455938" cy="381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160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6CD2D-3403-6544-AA43-3FA2B297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Definitie van nieuw decreet leerlingenbegeleiding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61408-5153-4647-856A-B28F82DD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4 begeleidingsdomeinen</a:t>
            </a:r>
            <a:br>
              <a:rPr lang="nl-BE" dirty="0"/>
            </a:br>
            <a:endParaRPr lang="nl-BE" dirty="0"/>
          </a:p>
          <a:p>
            <a:pPr lvl="1"/>
            <a:r>
              <a:rPr lang="nl-BE" dirty="0"/>
              <a:t>Onderwijsloopbaanbegeleiding: bijvoorbeeld studiekeuzeproces</a:t>
            </a:r>
            <a:br>
              <a:rPr lang="nl-BE" dirty="0"/>
            </a:br>
            <a:endParaRPr lang="nl-BE" dirty="0"/>
          </a:p>
          <a:p>
            <a:pPr lvl="1"/>
            <a:r>
              <a:rPr lang="nl-BE" dirty="0"/>
              <a:t>Leren en studeren: bijvoorbeeld </a:t>
            </a:r>
            <a:r>
              <a:rPr lang="nl-BE" dirty="0" err="1"/>
              <a:t>studiemethodebegeleiding</a:t>
            </a:r>
            <a:br>
              <a:rPr lang="nl-BE" dirty="0"/>
            </a:br>
            <a:endParaRPr lang="nl-BE" dirty="0"/>
          </a:p>
          <a:p>
            <a:pPr lvl="1"/>
            <a:r>
              <a:rPr lang="nl-BE" dirty="0"/>
              <a:t>Psychisch en sociaal functioneren: bijvoorbeeld ondersteuning bij </a:t>
            </a:r>
            <a:br>
              <a:rPr lang="nl-BE" dirty="0"/>
            </a:br>
            <a:r>
              <a:rPr lang="nl-BE" dirty="0"/>
              <a:t>emotionele problemen, pestgedrag …</a:t>
            </a:r>
            <a:br>
              <a:rPr lang="nl-BE" dirty="0"/>
            </a:br>
            <a:endParaRPr lang="nl-BE" dirty="0"/>
          </a:p>
          <a:p>
            <a:pPr lvl="1"/>
            <a:r>
              <a:rPr lang="nl-BE" dirty="0"/>
              <a:t>Preventieve gezondheidszorg: bijvoorbeeld organisatie </a:t>
            </a:r>
            <a:br>
              <a:rPr lang="nl-BE" dirty="0"/>
            </a:br>
            <a:r>
              <a:rPr lang="nl-BE" dirty="0"/>
              <a:t>medisch onderzoek CLB</a:t>
            </a:r>
          </a:p>
          <a:p>
            <a:endParaRPr lang="nl-BE" dirty="0"/>
          </a:p>
        </p:txBody>
      </p:sp>
      <p:pic>
        <p:nvPicPr>
          <p:cNvPr id="4" name="Tijdelijke aanduiding voor inhoud 8">
            <a:extLst>
              <a:ext uri="{FF2B5EF4-FFF2-40B4-BE49-F238E27FC236}">
                <a16:creationId xmlns:a16="http://schemas.microsoft.com/office/drawing/2014/main" id="{D50EF01D-B182-F24B-AF68-48D96AEAD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  <p:pic>
        <p:nvPicPr>
          <p:cNvPr id="5122" name="Picture 2" descr="Definitie van de competentie stressbestendigheid">
            <a:extLst>
              <a:ext uri="{FF2B5EF4-FFF2-40B4-BE49-F238E27FC236}">
                <a16:creationId xmlns:a16="http://schemas.microsoft.com/office/drawing/2014/main" id="{7BAEE503-F696-4BBC-80F9-D32F0B37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70" y="7302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01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6CD2D-3403-6544-AA43-3FA2B297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Actoren binnen leerlingenbegeleiding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61408-5153-4647-856A-B28F82DD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De school werkt een geïntegreerd beleid op leerlingenbegeleiding uit.</a:t>
            </a:r>
          </a:p>
          <a:p>
            <a:endParaRPr lang="nl-BE" dirty="0"/>
          </a:p>
          <a:p>
            <a:r>
              <a:rPr lang="nl-BE" dirty="0"/>
              <a:t>Elk lid van het schoolteam, en dus ook </a:t>
            </a:r>
            <a:r>
              <a:rPr lang="nl-BE" b="1" u="sng" dirty="0"/>
              <a:t>elke leerkracht</a:t>
            </a:r>
            <a:r>
              <a:rPr lang="nl-BE" dirty="0"/>
              <a:t>, heeft een verantwoordelijkheid wat betreft leerlingenbegeleiding.</a:t>
            </a:r>
          </a:p>
          <a:p>
            <a:endParaRPr lang="nl-BE" dirty="0"/>
          </a:p>
          <a:p>
            <a:r>
              <a:rPr lang="nl-BE" dirty="0"/>
              <a:t>Een (klas)leerkracht is de spilfiguur voor begeleiding van de </a:t>
            </a:r>
          </a:p>
          <a:p>
            <a:pPr marL="0" indent="0">
              <a:buNone/>
            </a:pPr>
            <a:r>
              <a:rPr lang="nl-BE" dirty="0"/>
              <a:t>   leerlingen in zijn klas. 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Verplichte samenwerking met een CLB. CLB heeft </a:t>
            </a:r>
            <a:br>
              <a:rPr lang="nl-BE" dirty="0"/>
            </a:br>
            <a:r>
              <a:rPr lang="nl-BE" dirty="0"/>
              <a:t>een signaalfunctie en wordt bij verhoogde zorg ingeschakeld.</a:t>
            </a:r>
          </a:p>
        </p:txBody>
      </p:sp>
      <p:pic>
        <p:nvPicPr>
          <p:cNvPr id="4" name="Tijdelijke aanduiding voor inhoud 8">
            <a:extLst>
              <a:ext uri="{FF2B5EF4-FFF2-40B4-BE49-F238E27FC236}">
                <a16:creationId xmlns:a16="http://schemas.microsoft.com/office/drawing/2014/main" id="{D50EF01D-B182-F24B-AF68-48D96AEAD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09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378D3-D088-0F45-91E5-3FF9BB8A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doen we al en wat kunnen we extra doen?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6E9CE06-D76A-9542-87AF-D1F223130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407" y="1281991"/>
            <a:ext cx="5157787" cy="823912"/>
          </a:xfrm>
        </p:spPr>
        <p:txBody>
          <a:bodyPr/>
          <a:lstStyle/>
          <a:p>
            <a:r>
              <a:rPr lang="nl-BE" dirty="0"/>
              <a:t>Sterke punten van onze school: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FA4038-3684-5B49-8189-6D8ACAC45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7245" y="2209800"/>
            <a:ext cx="5157787" cy="3684588"/>
          </a:xfrm>
        </p:spPr>
        <p:txBody>
          <a:bodyPr>
            <a:normAutofit fontScale="92500"/>
          </a:bodyPr>
          <a:lstStyle/>
          <a:p>
            <a:r>
              <a:rPr lang="nl-BE" dirty="0"/>
              <a:t>Nabijheid bij leerlingen.</a:t>
            </a:r>
          </a:p>
          <a:p>
            <a:r>
              <a:rPr lang="nl-BE" dirty="0"/>
              <a:t>Sterk team leerlingenbegeleiders, coördinatoren en leerzorg.</a:t>
            </a:r>
          </a:p>
          <a:p>
            <a:r>
              <a:rPr lang="nl-BE" dirty="0"/>
              <a:t>Past in ons pedagogisch project.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A81CBB-9E95-7640-99C9-ADFFE5683E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4813" y="1281991"/>
            <a:ext cx="5183188" cy="823912"/>
          </a:xfrm>
        </p:spPr>
        <p:txBody>
          <a:bodyPr/>
          <a:lstStyle/>
          <a:p>
            <a:r>
              <a:rPr lang="nl-BE" dirty="0"/>
              <a:t>Extra aandacht geven aan: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82C918B-A775-BB4C-9533-9F211C768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24442"/>
            <a:ext cx="5183188" cy="3684588"/>
          </a:xfrm>
        </p:spPr>
        <p:txBody>
          <a:bodyPr>
            <a:normAutofit fontScale="92500"/>
          </a:bodyPr>
          <a:lstStyle/>
          <a:p>
            <a:r>
              <a:rPr lang="nl-BE" dirty="0"/>
              <a:t>Vraag eens vaker aan je leerlingen: hoe gaat het? Durf het gesprek aan te gaan.</a:t>
            </a:r>
          </a:p>
          <a:p>
            <a:r>
              <a:rPr lang="nl-BE" dirty="0"/>
              <a:t>Klastitularis krijgt een belangrijke rol in leerlingenbegeleiding: </a:t>
            </a:r>
            <a:endParaRPr lang="nl-BE" dirty="0">
              <a:sym typeface="Wingdings" panose="05000000000000000000" pitchFamily="2" charset="2"/>
            </a:endParaRPr>
          </a:p>
          <a:p>
            <a:pPr lvl="1"/>
            <a:r>
              <a:rPr lang="nl-BE" dirty="0">
                <a:sym typeface="Wingdings" panose="05000000000000000000" pitchFamily="2" charset="2"/>
              </a:rPr>
              <a:t>neemt studiemethode-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begeleiding op</a:t>
            </a:r>
          </a:p>
          <a:p>
            <a:pPr lvl="1"/>
            <a:r>
              <a:rPr lang="nl-BE" dirty="0">
                <a:sym typeface="Wingdings" panose="05000000000000000000" pitchFamily="2" charset="2"/>
              </a:rPr>
              <a:t>gaat het eerste gesprek aan,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indien nodig verwijs je door</a:t>
            </a:r>
            <a:br>
              <a:rPr lang="nl-BE" dirty="0">
                <a:sym typeface="Wingdings" panose="05000000000000000000" pitchFamily="2" charset="2"/>
              </a:rPr>
            </a:br>
            <a:r>
              <a:rPr lang="nl-BE" dirty="0">
                <a:sym typeface="Wingdings" panose="05000000000000000000" pitchFamily="2" charset="2"/>
              </a:rPr>
              <a:t>naar de leerlingenbegeleiding</a:t>
            </a:r>
          </a:p>
          <a:p>
            <a:pPr marL="457200" lvl="1" indent="0">
              <a:buNone/>
            </a:pPr>
            <a:endParaRPr lang="nl-BE" dirty="0"/>
          </a:p>
        </p:txBody>
      </p:sp>
      <p:pic>
        <p:nvPicPr>
          <p:cNvPr id="7" name="Tijdelijke aanduiding voor inhoud 8">
            <a:extLst>
              <a:ext uri="{FF2B5EF4-FFF2-40B4-BE49-F238E27FC236}">
                <a16:creationId xmlns:a16="http://schemas.microsoft.com/office/drawing/2014/main" id="{9F1EB288-E3A1-894E-9930-1FDB42277C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  <p:pic>
        <p:nvPicPr>
          <p:cNvPr id="3074" name="Picture 2" descr="Sterke en zwakke punten helder krijgen? - Brout">
            <a:extLst>
              <a:ext uri="{FF2B5EF4-FFF2-40B4-BE49-F238E27FC236}">
                <a16:creationId xmlns:a16="http://schemas.microsoft.com/office/drawing/2014/main" id="{875DF387-9858-45A5-8E2F-642EA7E8B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658" y="3969569"/>
            <a:ext cx="2888431" cy="2888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60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6CD2D-3403-6544-AA43-3FA2B2970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417"/>
            <a:ext cx="10515600" cy="1325563"/>
          </a:xfrm>
        </p:spPr>
        <p:txBody>
          <a:bodyPr/>
          <a:lstStyle/>
          <a:p>
            <a:r>
              <a:rPr lang="nl-BE" dirty="0"/>
              <a:t>Ondersteuning voor klastitularissen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61408-5153-4647-856A-B28F82DD3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360"/>
            <a:ext cx="10680032" cy="5004135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Je staat er niet alleen voor!</a:t>
            </a:r>
          </a:p>
          <a:p>
            <a:r>
              <a:rPr lang="nl-BE" dirty="0"/>
              <a:t>Leden van de SEL en leerzorg zullen jullie ondersteunen waar nodig is:</a:t>
            </a:r>
          </a:p>
          <a:p>
            <a:pPr lvl="1"/>
            <a:r>
              <a:rPr lang="nl-BE" dirty="0"/>
              <a:t>gesprekstechnieken</a:t>
            </a:r>
          </a:p>
          <a:p>
            <a:pPr lvl="1"/>
            <a:r>
              <a:rPr lang="nl-BE" dirty="0"/>
              <a:t>opvolging om te kijken in welke fase de zorg van een leerling zit</a:t>
            </a:r>
          </a:p>
          <a:p>
            <a:pPr lvl="1"/>
            <a:r>
              <a:rPr lang="nl-BE" dirty="0"/>
              <a:t>coachend</a:t>
            </a:r>
          </a:p>
          <a:p>
            <a:r>
              <a:rPr lang="nl-BE" dirty="0"/>
              <a:t>Vakgroepwerking:</a:t>
            </a:r>
          </a:p>
          <a:p>
            <a:pPr lvl="1"/>
            <a:r>
              <a:rPr lang="nl-BE" dirty="0"/>
              <a:t>kan zorgen voor een leidraad op welke manier de leerstof verwerkt moet</a:t>
            </a:r>
            <a:br>
              <a:rPr lang="nl-BE" dirty="0"/>
            </a:br>
            <a:r>
              <a:rPr lang="nl-BE" dirty="0"/>
              <a:t>worden (voor veel vakgroepen bestaat dit al) </a:t>
            </a:r>
            <a:r>
              <a:rPr lang="nl-BE" dirty="0">
                <a:sym typeface="Wingdings" panose="05000000000000000000" pitchFamily="2" charset="2"/>
              </a:rPr>
              <a:t> </a:t>
            </a:r>
            <a:r>
              <a:rPr lang="nl-BE" sz="1700" i="1" dirty="0">
                <a:sym typeface="Wingdings" panose="05000000000000000000" pitchFamily="2" charset="2"/>
              </a:rPr>
              <a:t>agendapunt voor verticale vakvergadering</a:t>
            </a:r>
            <a:endParaRPr lang="nl-BE" sz="1700" i="1" dirty="0"/>
          </a:p>
          <a:p>
            <a:pPr lvl="1"/>
            <a:r>
              <a:rPr lang="nl-BE" dirty="0"/>
              <a:t>uitwerken van leerlijnen</a:t>
            </a:r>
          </a:p>
          <a:p>
            <a:r>
              <a:rPr lang="nl-BE" dirty="0"/>
              <a:t>Overzichtelijk kunnen werken in LVS:</a:t>
            </a:r>
          </a:p>
          <a:p>
            <a:pPr lvl="1"/>
            <a:r>
              <a:rPr lang="nl-BE" dirty="0"/>
              <a:t>Efficiëntie verhogen van LVS</a:t>
            </a:r>
          </a:p>
          <a:p>
            <a:pPr lvl="1"/>
            <a:r>
              <a:rPr lang="nl-BE" dirty="0"/>
              <a:t>Leerkrachten en klastitularissen zullen vaker in LVS opmerkingen, bevindingen…</a:t>
            </a:r>
            <a:br>
              <a:rPr lang="nl-BE" dirty="0"/>
            </a:br>
            <a:r>
              <a:rPr lang="nl-BE" dirty="0"/>
              <a:t>moeten noteren</a:t>
            </a:r>
          </a:p>
          <a:p>
            <a:pPr lvl="1"/>
            <a:r>
              <a:rPr lang="nl-BE" dirty="0"/>
              <a:t>We streven naar een gebruiksvriendelijk LVS</a:t>
            </a:r>
          </a:p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Tijdelijke aanduiding voor inhoud 8">
            <a:extLst>
              <a:ext uri="{FF2B5EF4-FFF2-40B4-BE49-F238E27FC236}">
                <a16:creationId xmlns:a16="http://schemas.microsoft.com/office/drawing/2014/main" id="{D50EF01D-B182-F24B-AF68-48D96AEAD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  <p:pic>
        <p:nvPicPr>
          <p:cNvPr id="6146" name="Picture 2" descr="Je staat er niet alleen voor bij longkanker' | Mijn Gezondheidsgids">
            <a:extLst>
              <a:ext uri="{FF2B5EF4-FFF2-40B4-BE49-F238E27FC236}">
                <a16:creationId xmlns:a16="http://schemas.microsoft.com/office/drawing/2014/main" id="{9FD12C92-2BB4-4928-B689-3C9F2EC8E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505" y="789819"/>
            <a:ext cx="2291130" cy="981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48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6CD2D-3403-6544-AA43-3FA2B2970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417"/>
            <a:ext cx="10515600" cy="1325563"/>
          </a:xfrm>
        </p:spPr>
        <p:txBody>
          <a:bodyPr/>
          <a:lstStyle/>
          <a:p>
            <a:r>
              <a:rPr lang="nl-BE" dirty="0"/>
              <a:t>Ondersteuning </a:t>
            </a:r>
            <a:r>
              <a:rPr lang="nl-BE" dirty="0" err="1"/>
              <a:t>studiemethodebegeleiding</a:t>
            </a:r>
            <a:r>
              <a:rPr lang="nl-BE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61408-5153-4647-856A-B28F82DD3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360"/>
            <a:ext cx="10680032" cy="5004135"/>
          </a:xfrm>
        </p:spPr>
        <p:txBody>
          <a:bodyPr>
            <a:normAutofit/>
          </a:bodyPr>
          <a:lstStyle/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endParaRPr lang="nl-BE" dirty="0"/>
          </a:p>
        </p:txBody>
      </p:sp>
      <p:pic>
        <p:nvPicPr>
          <p:cNvPr id="4" name="Tijdelijke aanduiding voor inhoud 8">
            <a:extLst>
              <a:ext uri="{FF2B5EF4-FFF2-40B4-BE49-F238E27FC236}">
                <a16:creationId xmlns:a16="http://schemas.microsoft.com/office/drawing/2014/main" id="{D50EF01D-B182-F24B-AF68-48D96AEAD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73766C1-1BF0-401B-8B03-501CFFF1D6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74" t="7429" r="825" b="30485"/>
          <a:stretch/>
        </p:blipFill>
        <p:spPr>
          <a:xfrm>
            <a:off x="0" y="2526603"/>
            <a:ext cx="12192000" cy="4331397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74CDA4D0-7D70-4401-9B78-AC335F851A57}"/>
              </a:ext>
            </a:extLst>
          </p:cNvPr>
          <p:cNvSpPr txBox="1">
            <a:spLocks/>
          </p:cNvSpPr>
          <p:nvPr/>
        </p:nvSpPr>
        <p:spPr>
          <a:xfrm>
            <a:off x="990600" y="1496760"/>
            <a:ext cx="10680032" cy="5004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dirty="0" err="1"/>
              <a:t>studiemethodebegeleiding</a:t>
            </a:r>
            <a:r>
              <a:rPr lang="nl-BE" dirty="0"/>
              <a:t> = automatisch een taak van de titularis</a:t>
            </a:r>
          </a:p>
          <a:p>
            <a:r>
              <a:rPr lang="nl-BE" dirty="0"/>
              <a:t>bij vakken op Smartschool vind je heel wat informatie!</a:t>
            </a:r>
          </a:p>
          <a:p>
            <a:pPr marL="457200" lvl="1" indent="0">
              <a:buNone/>
            </a:pPr>
            <a:endParaRPr lang="nl-B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nl-BE" dirty="0"/>
          </a:p>
          <a:p>
            <a:pPr lvl="1"/>
            <a:endParaRPr lang="nl-BE" dirty="0"/>
          </a:p>
        </p:txBody>
      </p: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778027E0-CADF-4D1A-99DE-69105226B416}"/>
              </a:ext>
            </a:extLst>
          </p:cNvPr>
          <p:cNvCxnSpPr>
            <a:cxnSpLocks/>
          </p:cNvCxnSpPr>
          <p:nvPr/>
        </p:nvCxnSpPr>
        <p:spPr>
          <a:xfrm>
            <a:off x="9232777" y="2210540"/>
            <a:ext cx="612559" cy="2396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11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26CD2D-3403-6544-AA43-3FA2B2970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417"/>
            <a:ext cx="10515600" cy="1325563"/>
          </a:xfrm>
        </p:spPr>
        <p:txBody>
          <a:bodyPr/>
          <a:lstStyle/>
          <a:p>
            <a:r>
              <a:rPr lang="nl-BE" dirty="0"/>
              <a:t>Verkennende gesprekken begin september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61408-5153-4647-856A-B28F82DD3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198"/>
            <a:ext cx="10680032" cy="5004135"/>
          </a:xfrm>
        </p:spPr>
        <p:txBody>
          <a:bodyPr>
            <a:normAutofit/>
          </a:bodyPr>
          <a:lstStyle/>
          <a:p>
            <a:pPr lvl="1"/>
            <a:endParaRPr lang="nl-BE" dirty="0"/>
          </a:p>
          <a:p>
            <a:pPr marL="457200" lvl="1" indent="0">
              <a:buNone/>
            </a:pPr>
            <a:endParaRPr lang="nl-BE" dirty="0"/>
          </a:p>
          <a:p>
            <a:pPr lvl="1"/>
            <a:r>
              <a:rPr lang="nl-BE" dirty="0"/>
              <a:t>Titularissen bereiden de verkennende gesprekken voor aan de hand van het </a:t>
            </a:r>
            <a:br>
              <a:rPr lang="nl-BE" dirty="0"/>
            </a:br>
            <a:r>
              <a:rPr lang="nl-BE" dirty="0"/>
              <a:t>sjabloon van de graadcoördinator.</a:t>
            </a:r>
          </a:p>
          <a:p>
            <a:pPr marL="457200" lvl="1" indent="0">
              <a:buNone/>
            </a:pPr>
            <a:endParaRPr lang="nl-BE" dirty="0"/>
          </a:p>
          <a:p>
            <a:pPr lvl="1"/>
            <a:r>
              <a:rPr lang="nl-BE" dirty="0"/>
              <a:t>Je kan info uit LVS halen, rapporten…</a:t>
            </a:r>
          </a:p>
          <a:p>
            <a:pPr marL="457200" lvl="1" indent="0">
              <a:buNone/>
            </a:pPr>
            <a:endParaRPr lang="nl-BE" dirty="0"/>
          </a:p>
          <a:p>
            <a:pPr lvl="1"/>
            <a:r>
              <a:rPr lang="nl-BE" dirty="0"/>
              <a:t>Document klaar?</a:t>
            </a:r>
          </a:p>
          <a:p>
            <a:pPr lvl="2"/>
            <a:r>
              <a:rPr lang="nl-BE" dirty="0"/>
              <a:t>doorsturen naar alle leerkrachten die in jouw klas les geven en graadcoördinator</a:t>
            </a:r>
          </a:p>
          <a:p>
            <a:pPr lvl="2"/>
            <a:r>
              <a:rPr lang="nl-BE" dirty="0"/>
              <a:t>uiterlijk woensdag 8 september in LVS plaatsen</a:t>
            </a:r>
          </a:p>
          <a:p>
            <a:pPr lvl="1"/>
            <a:endParaRPr lang="nl-BE" dirty="0"/>
          </a:p>
        </p:txBody>
      </p:sp>
      <p:pic>
        <p:nvPicPr>
          <p:cNvPr id="4" name="Tijdelijke aanduiding voor inhoud 8">
            <a:extLst>
              <a:ext uri="{FF2B5EF4-FFF2-40B4-BE49-F238E27FC236}">
                <a16:creationId xmlns:a16="http://schemas.microsoft.com/office/drawing/2014/main" id="{D50EF01D-B182-F24B-AF68-48D96AEAD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446"/>
          <a:stretch/>
        </p:blipFill>
        <p:spPr>
          <a:xfrm>
            <a:off x="9665655" y="0"/>
            <a:ext cx="2526346" cy="6858000"/>
          </a:xfrm>
          <a:prstGeom prst="rect">
            <a:avLst/>
          </a:prstGeom>
        </p:spPr>
      </p:pic>
      <p:pic>
        <p:nvPicPr>
          <p:cNvPr id="7170" name="Picture 2" descr="Hoe bereid je je voor op het tien-minuten gesprek? | Website4Mama.nl">
            <a:extLst>
              <a:ext uri="{FF2B5EF4-FFF2-40B4-BE49-F238E27FC236}">
                <a16:creationId xmlns:a16="http://schemas.microsoft.com/office/drawing/2014/main" id="{62448EFE-6DE7-4489-8146-B371195BC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91817"/>
            <a:ext cx="3116062" cy="216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8983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orstelSjabloon" id="{4A9988AD-FB79-9D4D-B8C9-FEE9FDFF41F5}" vid="{EF6C41C3-2E6A-4744-A4D3-B3C18FE9033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3F20593CD84FA483F2D7FB24FC87" ma:contentTypeVersion="17" ma:contentTypeDescription="Een nieuw document maken." ma:contentTypeScope="" ma:versionID="6e0d1737cdf172f96a5ca3b32f273e65">
  <xsd:schema xmlns:xsd="http://www.w3.org/2001/XMLSchema" xmlns:xs="http://www.w3.org/2001/XMLSchema" xmlns:p="http://schemas.microsoft.com/office/2006/metadata/properties" xmlns:ns3="e191906e-8535-4de4-b8fd-8e78f6b771d8" xmlns:ns4="b4dcf04f-53a0-4a62-ac4c-a3e48f72acdf" targetNamespace="http://schemas.microsoft.com/office/2006/metadata/properties" ma:root="true" ma:fieldsID="34f9915d794124ff5d9a8f55830890e0" ns3:_="" ns4:_="">
    <xsd:import namespace="e191906e-8535-4de4-b8fd-8e78f6b771d8"/>
    <xsd:import namespace="b4dcf04f-53a0-4a62-ac4c-a3e48f72acdf"/>
    <xsd:element name="properties">
      <xsd:complexType>
        <xsd:sequence>
          <xsd:element name="documentManagement">
            <xsd:complexType>
              <xsd:all>
                <xsd:element ref="ns3:CloudMigratorOriginId" minOccurs="0"/>
                <xsd:element ref="ns3:FileHash" minOccurs="0"/>
                <xsd:element ref="ns3:CloudMigratorVersion" minOccurs="0"/>
                <xsd:element ref="ns3:UniqueSourceRef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1906e-8535-4de4-b8fd-8e78f6b771d8" elementFormDefault="qualified">
    <xsd:import namespace="http://schemas.microsoft.com/office/2006/documentManagement/types"/>
    <xsd:import namespace="http://schemas.microsoft.com/office/infopath/2007/PartnerControls"/>
    <xsd:element name="CloudMigratorOriginId" ma:index="8" nillable="true" ma:displayName="CloudMigratorOriginId" ma:internalName="CloudMigratorOriginId">
      <xsd:simpleType>
        <xsd:restriction base="dms:Note">
          <xsd:maxLength value="255"/>
        </xsd:restriction>
      </xsd:simpleType>
    </xsd:element>
    <xsd:element name="FileHash" ma:index="9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0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dcf04f-53a0-4a62-ac4c-a3e48f72acdf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e191906e-8535-4de4-b8fd-8e78f6b771d8" xsi:nil="true"/>
    <CloudMigratorOriginId xmlns="e191906e-8535-4de4-b8fd-8e78f6b771d8" xsi:nil="true"/>
    <CloudMigratorVersion xmlns="e191906e-8535-4de4-b8fd-8e78f6b771d8" xsi:nil="true"/>
    <UniqueSourceRef xmlns="e191906e-8535-4de4-b8fd-8e78f6b771d8" xsi:nil="true"/>
  </documentManagement>
</p:properties>
</file>

<file path=customXml/itemProps1.xml><?xml version="1.0" encoding="utf-8"?>
<ds:datastoreItem xmlns:ds="http://schemas.openxmlformats.org/officeDocument/2006/customXml" ds:itemID="{7CB62551-03FA-4D80-AE02-C42348A07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91906e-8535-4de4-b8fd-8e78f6b771d8"/>
    <ds:schemaRef ds:uri="b4dcf04f-53a0-4a62-ac4c-a3e48f72ac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CCCEF9-9264-41B6-9831-3477892E94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5930A0-8FE8-41B1-9EFF-B8810B148F62}">
  <ds:schemaRefs>
    <ds:schemaRef ds:uri="http://schemas.microsoft.com/office/2006/documentManagement/types"/>
    <ds:schemaRef ds:uri="e191906e-8535-4de4-b8fd-8e78f6b771d8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b4dcf04f-53a0-4a62-ac4c-a3e48f72acdf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VoorstelSjabloonPPT_DB (3)</Template>
  <TotalTime>201</TotalTime>
  <Words>507</Words>
  <Application>Microsoft Office PowerPoint</Application>
  <PresentationFormat>Breedbeeld</PresentationFormat>
  <Paragraphs>69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(nieuw) decreet leerlingenbegeleiding</vt:lpstr>
      <vt:lpstr>Wat verandert er concreet?</vt:lpstr>
      <vt:lpstr>Een revolutie?</vt:lpstr>
      <vt:lpstr>Definitie van nieuw decreet leerlingenbegeleiding</vt:lpstr>
      <vt:lpstr>Actoren binnen leerlingenbegeleiding</vt:lpstr>
      <vt:lpstr>Wat doen we al en wat kunnen we extra doen?</vt:lpstr>
      <vt:lpstr>Ondersteuning voor klastitularissen</vt:lpstr>
      <vt:lpstr>Ondersteuning studiemethodebegeleiding?</vt:lpstr>
      <vt:lpstr>Verkennende gesprekken begin september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Titelpagina</dc:title>
  <dc:creator>Tim Veestraeten</dc:creator>
  <cp:lastModifiedBy>Tim Veestraeten</cp:lastModifiedBy>
  <cp:revision>8</cp:revision>
  <dcterms:created xsi:type="dcterms:W3CDTF">2021-03-08T19:28:51Z</dcterms:created>
  <dcterms:modified xsi:type="dcterms:W3CDTF">2021-08-27T10:50:59Z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0x01010024C63F20593CD84FA483F2D7FB24FC87</vt:lpwstr>
  </property>
</Properties>
</file>